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44"/>
    <a:srgbClr val="042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D24C0B-7223-4815-801F-BDD7D0791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81E2E8-E732-4B77-8A2C-BD3082E46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B93C48-BF00-40F6-ACAF-03003657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FDA65A-691C-4B39-80D0-6A14A8B3B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237A54-EE3E-47F0-8AEE-87DE60AE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89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68A1C-781D-4004-B09D-FFD1F01E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3C6082-D764-44A8-8910-C85BC64AB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5DC0AE-AAB2-4E91-AD9E-9DCCBDC4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60B2E9-6555-49A2-9867-E53DBC33C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BA3EF0-A41D-437F-8D99-BE2DCD693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28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89519B-665A-4850-AD32-71C21BA7E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63A8F9-47DB-4774-8A12-5DF96AAE5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C777A4-79AD-4BC5-AD36-2AB3C9C7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39B38E-7185-4D69-A187-0E38F7BB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C9A7A-4E87-4A30-8DD5-8D9D3AE86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99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67CF54-F835-4213-877F-BE575466A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D2F895-8B58-40DC-9CFF-BA4524238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C8739E-5F48-47BE-B5D9-B718ADD6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CB861A-F0EC-473E-8DBB-6C32DF0C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BC0B8-0EE8-45EC-A1F7-D8D3FB88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25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A38E7D-8365-4C6E-8147-678B68F2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2A886E-F2F9-4D5F-A21C-FB7E8399F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EA44B4-6F63-4C51-ADF8-89290378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36F554-4CC5-46D8-805E-D9C0A759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6CA1A2-208B-40BC-8D81-86C9FE70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91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F35C1-3741-4F5F-A6B4-A0C8C438B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9987E7-97B5-4B99-B721-BAFA18178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E6226B-EF1D-4E0C-AFB2-2BABB4E50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FD1092-905A-4D09-949C-E8E36572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5193812-7E15-4684-A270-53E09AB9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60EB35-1E63-40AF-A4E5-A385C5FB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0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946070-844C-4561-A244-E13AF808E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07E2C1-91DB-4101-8CDF-E3556CCEA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D8F814-EB92-447C-95B4-1777DAFC0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BD8CA04-E1EB-4F05-8090-EC39FCC93A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EA6656-F823-4A39-808D-B0228C226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F1F41AF-BB7D-4BA6-8547-B7517AC7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594469F-2F09-447D-B631-181474D7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411A6E-9215-4CFA-9A44-9133F69EC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14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28409E-1CE8-41D3-8D48-082B4CED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B8613C8-C8CA-4277-986B-2522EAF06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8B80C8-786E-4918-85AB-44C341CB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5FB164-D6BC-489E-A498-545CEE7B6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0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00BA525-5187-4E5D-8130-DE77EC02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2A61943-B7EC-4840-A95D-CD1BCD49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0685AF-943F-4F5A-B577-2964E12A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39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1E1BDC-B498-4196-9E72-77DF9095F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3CAFFD-4C61-4584-B031-2681A5483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417CBE-184C-4776-908E-7B1C91BAD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6D7C2B-C84A-40A8-AE32-1B8093D59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3EDCB9-375B-4B76-B00F-084DDBAE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DE7431-BF3B-44B8-AF74-89E0EFBB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25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B63D5D-8C59-4755-BF0E-62D953D0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7CBA682-0F16-42A7-963D-A00626DEA4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7E4264-B68D-43ED-8EDC-B0768B767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E8DC73-7A14-4F79-AC43-E1A16CBD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CCEC2E-8305-42B7-B07B-D6589DBB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69262C-2378-4C6B-8CFA-298CB6E2D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20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1A66869-BCAA-4B8E-AE5D-7026CA7F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46AF3F-4424-4704-A6B3-81D17DEF3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850F46-27AC-49CE-8F53-E8FC76EC2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BEC2F-BAB4-47C0-AB2F-7FD16A236945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1D0317-575E-4C3D-9505-A6189C653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A87402-6CB0-48CD-9842-A9330AAC8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6ED1F-7A09-4BEA-9CE0-086EFDB3CB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9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C9B455-817F-4C1C-B01E-157378B5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04280A"/>
                </a:solidFill>
              </a:rPr>
              <a:t>Nelson Mandela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1370A7-B08D-43C7-8B51-8EB11C056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007244"/>
                </a:solidFill>
              </a:rPr>
              <a:t>Un homme qui a réussi de passer de la prison à la présidence de l’Afrique du Sud. </a:t>
            </a:r>
            <a:r>
              <a:rPr lang="fr-FR">
                <a:solidFill>
                  <a:srgbClr val="007244"/>
                </a:solidFill>
              </a:rPr>
              <a:t>Modèle de travail et d’abnégation, comme en témoigne les études qu’il a réussi et le fait d’avoir vécu 27 ans en prison.</a:t>
            </a:r>
            <a:endParaRPr lang="fr-FR" dirty="0">
              <a:solidFill>
                <a:srgbClr val="007244"/>
              </a:solidFill>
            </a:endParaRPr>
          </a:p>
          <a:p>
            <a:r>
              <a:rPr lang="fr-FR" dirty="0">
                <a:solidFill>
                  <a:srgbClr val="007244"/>
                </a:solidFill>
              </a:rPr>
              <a:t>Un combattant pour la liberté, la justice et la transparence.</a:t>
            </a:r>
          </a:p>
          <a:p>
            <a:r>
              <a:rPr lang="fr-FR" dirty="0">
                <a:solidFill>
                  <a:srgbClr val="007244"/>
                </a:solidFill>
              </a:rPr>
              <a:t>Un homme qui a su gagner un respect unanime de la part de ses alliés mais également adversaires. Il a su tendre la main à ce qui l’ont attaqué, ne cédant pas à l’envie de vengeance.</a:t>
            </a:r>
          </a:p>
          <a:p>
            <a:r>
              <a:rPr lang="fr-FR" dirty="0">
                <a:solidFill>
                  <a:srgbClr val="007244"/>
                </a:solidFill>
              </a:rPr>
              <a:t>Symbole de la lutte contre le racisme en Afrique du Sud.</a:t>
            </a:r>
          </a:p>
          <a:p>
            <a:r>
              <a:rPr lang="fr-FR" dirty="0">
                <a:solidFill>
                  <a:srgbClr val="007244"/>
                </a:solidFill>
              </a:rPr>
              <a:t>Engagement sur de multiples combats et notamment le sport du rugby en 1995 ou, dans le contexte de l’apartheid, il a tendu la main à ce sport qui était joué par des personnes « blanches ». La coupe du monde 1995 a d’ailleurs été marquée par la victoire de l’Afrique du Sud sur leur sol.</a:t>
            </a:r>
          </a:p>
        </p:txBody>
      </p:sp>
    </p:spTree>
    <p:extLst>
      <p:ext uri="{BB962C8B-B14F-4D97-AF65-F5344CB8AC3E}">
        <p14:creationId xmlns:p14="http://schemas.microsoft.com/office/powerpoint/2010/main" val="120960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Nelson Mandela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Nelson Mandela</dc:title>
  <dc:creator>PIERRE BOUGETTE</dc:creator>
  <cp:lastModifiedBy>PIERRE BOUGETTE</cp:lastModifiedBy>
  <cp:revision>2</cp:revision>
  <dcterms:created xsi:type="dcterms:W3CDTF">2020-11-05T12:09:04Z</dcterms:created>
  <dcterms:modified xsi:type="dcterms:W3CDTF">2020-11-05T12:22:00Z</dcterms:modified>
</cp:coreProperties>
</file>